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57" r:id="rId6"/>
    <p:sldId id="266" r:id="rId7"/>
    <p:sldId id="260" r:id="rId8"/>
    <p:sldId id="261" r:id="rId9"/>
    <p:sldId id="262" r:id="rId10"/>
    <p:sldId id="267" r:id="rId11"/>
    <p:sldId id="270" r:id="rId12"/>
    <p:sldId id="268" r:id="rId13"/>
    <p:sldId id="269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14732"/>
              </p:ext>
            </p:extLst>
          </p:nvPr>
        </p:nvGraphicFramePr>
        <p:xfrm>
          <a:off x="1447800" y="5334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Eaves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1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Yard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43930"/>
            <a:ext cx="8077200" cy="41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6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Stuccoo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5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Chimney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529680"/>
            <a:ext cx="7620000" cy="43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8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(i) A house is made of _______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(ii) It has _______</a:t>
            </a:r>
            <a:br>
              <a:rPr lang="en-US" b="1" dirty="0"/>
            </a:br>
            <a:r>
              <a:rPr lang="en-US" b="1" dirty="0"/>
              <a:t>(iii) A home is made by  _______</a:t>
            </a:r>
            <a:br>
              <a:rPr lang="en-US" b="1" dirty="0"/>
            </a:br>
            <a:r>
              <a:rPr lang="en-US" b="1" dirty="0"/>
              <a:t>(iv) It </a:t>
            </a:r>
            <a:r>
              <a:rPr lang="en-US" b="1" dirty="0" smtClean="0"/>
              <a:t>has</a:t>
            </a:r>
            <a:r>
              <a:rPr lang="en-US" b="1" dirty="0"/>
              <a:t> </a:t>
            </a:r>
            <a:r>
              <a:rPr lang="en-US" b="1" dirty="0" smtClean="0"/>
              <a:t>_______</a:t>
            </a:r>
          </a:p>
          <a:p>
            <a:endParaRPr lang="en-US" b="1" dirty="0"/>
          </a:p>
          <a:p>
            <a:r>
              <a:rPr lang="en-US" dirty="0"/>
              <a:t>(i) A house is made of  brick, stone, cement, hard wood, window glass, and a yard.</a:t>
            </a:r>
          </a:p>
          <a:p>
            <a:r>
              <a:rPr lang="en-US" dirty="0"/>
              <a:t>(ii) It has eaves, chimneys, tile floors,  stucco, roof, and lots of doors.</a:t>
            </a:r>
          </a:p>
          <a:p>
            <a:r>
              <a:rPr lang="en-US" dirty="0"/>
              <a:t>(iii) A home is made by family members.</a:t>
            </a:r>
          </a:p>
          <a:p>
            <a:r>
              <a:rPr lang="en-US" dirty="0"/>
              <a:t>(iv) It has unselfish acts, sharing, and caring for the loved ones.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/>
          </a:bodyPr>
          <a:lstStyle/>
          <a:p>
            <a:r>
              <a:rPr lang="en-US" b="1" dirty="0"/>
              <a:t>(i) My house is _______</a:t>
            </a:r>
            <a:endParaRPr lang="en-US" dirty="0"/>
          </a:p>
          <a:p>
            <a:r>
              <a:rPr lang="en-US" b="1" dirty="0"/>
              <a:t>(ii) The best thing about my home is _______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y house is very big. My house has bedrooms, bathrooms, kitchen, prayer room and dining room. I love my house so much.</a:t>
            </a:r>
          </a:p>
          <a:p>
            <a:endParaRPr lang="en-US" dirty="0"/>
          </a:p>
          <a:p>
            <a:r>
              <a:rPr lang="en-US" dirty="0"/>
              <a:t>(ii) The best thing about my home is homes offer security and feel affection for human life and it is one of the most important things.</a:t>
            </a:r>
          </a:p>
        </p:txBody>
      </p:sp>
    </p:spTree>
    <p:extLst>
      <p:ext uri="{BB962C8B-B14F-4D97-AF65-F5344CB8AC3E}">
        <p14:creationId xmlns:p14="http://schemas.microsoft.com/office/powerpoint/2010/main" val="9561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algn="just"/>
            <a:r>
              <a:rPr lang="en-US" dirty="0"/>
              <a:t>In this poem the poet has explained</a:t>
            </a:r>
            <a:r>
              <a:rPr lang="en-US" b="1" dirty="0"/>
              <a:t> </a:t>
            </a:r>
            <a:r>
              <a:rPr lang="en-US" dirty="0"/>
              <a:t>the difference between a house and a home. He </a:t>
            </a:r>
            <a:r>
              <a:rPr lang="en-US" dirty="0" smtClean="0"/>
              <a:t>discusses the </a:t>
            </a:r>
            <a:r>
              <a:rPr lang="en-US" dirty="0"/>
              <a:t>role that family members play in a home.</a:t>
            </a:r>
          </a:p>
        </p:txBody>
      </p:sp>
    </p:spTree>
    <p:extLst>
      <p:ext uri="{BB962C8B-B14F-4D97-AF65-F5344CB8AC3E}">
        <p14:creationId xmlns:p14="http://schemas.microsoft.com/office/powerpoint/2010/main" val="252224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29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1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What is a house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a building made of brick, stone and hard wood. There are some glass windows and perhaps a yard also. There are eaves and chimneys and tiled floors. There are many doors with plastered walls and roof.</a:t>
            </a:r>
          </a:p>
        </p:txBody>
      </p:sp>
    </p:spTree>
    <p:extLst>
      <p:ext uri="{BB962C8B-B14F-4D97-AF65-F5344CB8AC3E}">
        <p14:creationId xmlns:p14="http://schemas.microsoft.com/office/powerpoint/2010/main" val="150169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3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2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home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the place where a loving family lives. They work for one another. A family may have brothers, sisters, fathers and mothers. The unselfish acts and kindly sharing, showing your concern each other make it a family.</a:t>
            </a:r>
          </a:p>
        </p:txBody>
      </p:sp>
    </p:spTree>
    <p:extLst>
      <p:ext uri="{BB962C8B-B14F-4D97-AF65-F5344CB8AC3E}">
        <p14:creationId xmlns:p14="http://schemas.microsoft.com/office/powerpoint/2010/main" val="373825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poet has tried to define and differentiate between a house and a home. He says that a house is made of bricks, stone and hardwood. It also has fine paints, chimney, window glass, doors, corridors, roof and tile floors. A home is another name for  loving family members who take care of each other and work selflessly for one another</a:t>
            </a:r>
            <a:r>
              <a:rPr lang="en-US" dirty="0" smtClean="0"/>
              <a:t>. Brothers-sisters</a:t>
            </a:r>
            <a:r>
              <a:rPr lang="en-US" dirty="0"/>
              <a:t>, fathers and mothers together make a home. It is their unselfish acts of kindness and sharing towards one another that makes a house a home.</a:t>
            </a:r>
          </a:p>
        </p:txBody>
      </p:sp>
    </p:spTree>
    <p:extLst>
      <p:ext uri="{BB962C8B-B14F-4D97-AF65-F5344CB8AC3E}">
        <p14:creationId xmlns:p14="http://schemas.microsoft.com/office/powerpoint/2010/main" val="250046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Words Meaning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Yard: </a:t>
            </a:r>
            <a:r>
              <a:rPr lang="en-US" dirty="0" smtClean="0"/>
              <a:t>garden </a:t>
            </a:r>
            <a:r>
              <a:rPr lang="en-US" dirty="0"/>
              <a:t>or corridors outside the house</a:t>
            </a:r>
            <a:br>
              <a:rPr lang="en-US" dirty="0"/>
            </a:br>
            <a:endParaRPr lang="en-US" dirty="0"/>
          </a:p>
          <a:p>
            <a:pPr algn="just"/>
            <a:r>
              <a:rPr lang="en-US" b="1" dirty="0">
                <a:solidFill>
                  <a:srgbClr val="FFFF00"/>
                </a:solidFill>
              </a:rPr>
              <a:t>Eaves: </a:t>
            </a:r>
            <a:r>
              <a:rPr lang="en-US" dirty="0"/>
              <a:t>the part of the roof that hangs out over the walls to provide </a:t>
            </a:r>
            <a:r>
              <a:rPr lang="en-US" dirty="0" smtClean="0"/>
              <a:t>shade , elevations </a:t>
            </a:r>
            <a:r>
              <a:rPr lang="en-US" dirty="0"/>
              <a:t>of the roof</a:t>
            </a:r>
            <a:br>
              <a:rPr lang="en-US" dirty="0"/>
            </a:br>
            <a:endParaRPr lang="en-US" dirty="0"/>
          </a:p>
          <a:p>
            <a:pPr algn="just"/>
            <a:r>
              <a:rPr lang="en-US" b="1" dirty="0">
                <a:solidFill>
                  <a:srgbClr val="FFFF00"/>
                </a:solidFill>
              </a:rPr>
              <a:t>Stucco: </a:t>
            </a:r>
            <a:r>
              <a:rPr lang="en-US" dirty="0"/>
              <a:t>fine paint used for wall surface</a:t>
            </a:r>
            <a:br>
              <a:rPr lang="en-US" dirty="0"/>
            </a:br>
            <a:endParaRPr lang="en-US" dirty="0"/>
          </a:p>
          <a:p>
            <a:pPr algn="just"/>
            <a:r>
              <a:rPr lang="en-US" b="1" dirty="0">
                <a:solidFill>
                  <a:srgbClr val="FFFF00"/>
                </a:solidFill>
              </a:rPr>
              <a:t>Chimneys: </a:t>
            </a:r>
            <a:r>
              <a:rPr lang="en-US" dirty="0"/>
              <a:t>smokestack, a pipe which takes smoke or combustion gases up from the fire.</a:t>
            </a:r>
            <a:br>
              <a:rPr lang="en-US" dirty="0"/>
            </a:b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Words Meaning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Unselfish: </a:t>
            </a:r>
            <a:r>
              <a:rPr lang="en-US" dirty="0"/>
              <a:t>without any selfish interest, selfless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Kindly: </a:t>
            </a:r>
            <a:r>
              <a:rPr lang="en-US" dirty="0" smtClean="0"/>
              <a:t>lovingly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6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276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Introduction</vt:lpstr>
      <vt:lpstr>PowerPoint Presentation</vt:lpstr>
      <vt:lpstr>What is a house ?</vt:lpstr>
      <vt:lpstr>PowerPoint Presentation</vt:lpstr>
      <vt:lpstr>What is a home ?</vt:lpstr>
      <vt:lpstr>Summary</vt:lpstr>
      <vt:lpstr>Words Meaning</vt:lpstr>
      <vt:lpstr>Words Meaning</vt:lpstr>
      <vt:lpstr>PowerPoint Presentation</vt:lpstr>
      <vt:lpstr>Yard</vt:lpstr>
      <vt:lpstr>Stuccoo</vt:lpstr>
      <vt:lpstr>Chimney</vt:lpstr>
      <vt:lpstr>Check Your Understanding</vt:lpstr>
      <vt:lpstr>Check Your Understanding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</dc:creator>
  <cp:lastModifiedBy>Arun</cp:lastModifiedBy>
  <cp:revision>6</cp:revision>
  <dcterms:created xsi:type="dcterms:W3CDTF">2006-08-16T00:00:00Z</dcterms:created>
  <dcterms:modified xsi:type="dcterms:W3CDTF">2020-08-06T07:28:08Z</dcterms:modified>
</cp:coreProperties>
</file>